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EB Garamond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4C62893-F448-45D9-8797-F8E736CD353A}">
  <a:tblStyle styleId="{F4C62893-F448-45D9-8797-F8E736CD353A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-regular.fntdata"/><Relationship Id="rId11" Type="http://schemas.openxmlformats.org/officeDocument/2006/relationships/slide" Target="slides/slide5.xml"/><Relationship Id="rId22" Type="http://schemas.openxmlformats.org/officeDocument/2006/relationships/font" Target="fonts/EBGaramond-italic.fntdata"/><Relationship Id="rId10" Type="http://schemas.openxmlformats.org/officeDocument/2006/relationships/slide" Target="slides/slide4.xml"/><Relationship Id="rId21" Type="http://schemas.openxmlformats.org/officeDocument/2006/relationships/font" Target="fonts/EBGaramond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EBGaramon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2cc9a6c63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2cc9a6c63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2d11f32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2d11f32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2d11f320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d2d11f320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2d11f320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2d11f320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d2d11f320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d2d11f320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2d11f320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2d11f320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2d11f320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2d11f320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2d11f320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2d11f320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latin typeface="Times New Roman"/>
                <a:ea typeface="Times New Roman"/>
                <a:cs typeface="Times New Roman"/>
                <a:sym typeface="Times New Roman"/>
              </a:rPr>
              <a:t>Bangladeshi Currency</a:t>
            </a:r>
            <a:r>
              <a:rPr lang="en" sz="4400">
                <a:latin typeface="Times New Roman"/>
                <a:ea typeface="Times New Roman"/>
                <a:cs typeface="Times New Roman"/>
                <a:sym typeface="Times New Roman"/>
              </a:rPr>
              <a:t> Detection</a:t>
            </a:r>
            <a:endParaRPr sz="4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4009175" y="2783075"/>
            <a:ext cx="40485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Using YOLO V4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ctrTitle"/>
          </p:nvPr>
        </p:nvSpPr>
        <p:spPr>
          <a:xfrm>
            <a:off x="460950" y="236949"/>
            <a:ext cx="8222100" cy="57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Contributors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460950" y="815951"/>
            <a:ext cx="8222100" cy="43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>
                <a:latin typeface="Times New Roman"/>
                <a:ea typeface="Times New Roman"/>
                <a:cs typeface="Times New Roman"/>
                <a:sym typeface="Times New Roman"/>
              </a:rPr>
              <a:t>Project GitHub Link</a:t>
            </a:r>
            <a:endParaRPr sz="2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https://github.com/Cysgod7/Money-Detection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93" name="Google Shape;93;p14"/>
          <p:cNvGraphicFramePr/>
          <p:nvPr/>
        </p:nvGraphicFramePr>
        <p:xfrm>
          <a:off x="460938" y="815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{F4C62893-F448-45D9-8797-F8E736CD353A}</a:tableStyleId>
              </a:tblPr>
              <a:tblGrid>
                <a:gridCol w="3143250"/>
                <a:gridCol w="3381375"/>
              </a:tblGrid>
              <a:tr h="390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Name</a:t>
                      </a:r>
                      <a:endParaRPr sz="1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5250" marB="95250" marR="95250" marL="9525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Identification Number</a:t>
                      </a:r>
                      <a:endParaRPr sz="1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5250" marB="95250" marR="95250" marL="95250"/>
                </a:tc>
              </a:tr>
              <a:tr h="390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Shakhawat Anol</a:t>
                      </a:r>
                      <a:endParaRPr sz="1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5250" marB="95250" marR="95250" marL="9525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17201017</a:t>
                      </a:r>
                      <a:endParaRPr sz="1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5250" marB="95250" marR="95250" marL="95250"/>
                </a:tc>
              </a:tr>
              <a:tr h="390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Ashik E Elahi</a:t>
                      </a:r>
                      <a:endParaRPr sz="1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5250" marB="95250" marR="95250" marL="9525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17201028</a:t>
                      </a:r>
                      <a:endParaRPr sz="1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5250" marB="95250" marR="95250" marL="95250"/>
                </a:tc>
              </a:tr>
              <a:tr h="390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Imtiyaz Hassan Ratul </a:t>
                      </a:r>
                      <a:endParaRPr sz="1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5250" marB="95250" marR="95250" marL="9525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17201033</a:t>
                      </a:r>
                      <a:endParaRPr sz="1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5250" marB="95250" marR="95250" marL="95250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ctrTitle"/>
          </p:nvPr>
        </p:nvSpPr>
        <p:spPr>
          <a:xfrm>
            <a:off x="598100" y="617750"/>
            <a:ext cx="8222100" cy="65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>
                <a:latin typeface="Times New Roman"/>
                <a:ea typeface="Times New Roman"/>
                <a:cs typeface="Times New Roman"/>
                <a:sym typeface="Times New Roman"/>
              </a:rPr>
              <a:t>Project Details</a:t>
            </a:r>
            <a:endParaRPr sz="28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15"/>
          <p:cNvSpPr txBox="1"/>
          <p:nvPr>
            <p:ph idx="1" type="subTitle"/>
          </p:nvPr>
        </p:nvSpPr>
        <p:spPr>
          <a:xfrm>
            <a:off x="598100" y="1866723"/>
            <a:ext cx="8222100" cy="27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Money has very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significant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effect in our day to day life. They add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measured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value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to everything that is tangible in our life. We handle lots of money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everyday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by any mean. So, for human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recognizing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all types/forms of money is important and we all can do that.</a:t>
            </a:r>
            <a:b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But how about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identifying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multiple stacks of different types of money. So, we are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aimed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to create a system that can automatically detect plane, folded or teared currency.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ctrTitle"/>
          </p:nvPr>
        </p:nvSpPr>
        <p:spPr>
          <a:xfrm>
            <a:off x="598100" y="378547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/>
              <a:t>Tools</a:t>
            </a:r>
            <a:endParaRPr sz="2850"/>
          </a:p>
        </p:txBody>
      </p:sp>
      <p:sp>
        <p:nvSpPr>
          <p:cNvPr id="105" name="Google Shape;105;p16"/>
          <p:cNvSpPr txBox="1"/>
          <p:nvPr>
            <p:ph idx="1" type="subTitle"/>
          </p:nvPr>
        </p:nvSpPr>
        <p:spPr>
          <a:xfrm>
            <a:off x="598100" y="1799550"/>
            <a:ext cx="8222100" cy="26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❖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Labelimg-Master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just"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➢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To create a data-set using image of different forms of currency, that we will use to train our system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❖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Yolo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just"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➢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A real time object recog</a:t>
            </a: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nition algorithm, To detect currency(object) from a photograph.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654900" y="264750"/>
            <a:ext cx="3266400" cy="55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>
                <a:latin typeface="Times New Roman"/>
                <a:ea typeface="Times New Roman"/>
                <a:cs typeface="Times New Roman"/>
                <a:sym typeface="Times New Roman"/>
              </a:rPr>
              <a:t>Input</a:t>
            </a:r>
            <a:endParaRPr sz="28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17"/>
          <p:cNvSpPr txBox="1"/>
          <p:nvPr>
            <p:ph idx="1" type="subTitle"/>
          </p:nvPr>
        </p:nvSpPr>
        <p:spPr>
          <a:xfrm>
            <a:off x="265500" y="3601626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12" name="Google Shape;112;p17"/>
          <p:cNvSpPr txBox="1"/>
          <p:nvPr>
            <p:ph idx="2" type="body"/>
          </p:nvPr>
        </p:nvSpPr>
        <p:spPr>
          <a:xfrm>
            <a:off x="4939500" y="3666250"/>
            <a:ext cx="3837000" cy="12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Machine Returns : 10 taka</a:t>
            </a:r>
            <a:endParaRPr/>
          </a:p>
        </p:txBody>
      </p:sp>
      <p:sp>
        <p:nvSpPr>
          <p:cNvPr id="113" name="Google Shape;113;p17"/>
          <p:cNvSpPr txBox="1"/>
          <p:nvPr>
            <p:ph type="title"/>
          </p:nvPr>
        </p:nvSpPr>
        <p:spPr>
          <a:xfrm>
            <a:off x="5224800" y="264750"/>
            <a:ext cx="3266400" cy="55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</a:t>
            </a:r>
            <a:endParaRPr sz="285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800" y="982007"/>
            <a:ext cx="4284600" cy="24567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 rotWithShape="1">
          <a:blip r:embed="rId4">
            <a:alphaModFix/>
          </a:blip>
          <a:srcRect b="10440" l="0" r="0" t="-10440"/>
          <a:stretch/>
        </p:blipFill>
        <p:spPr>
          <a:xfrm>
            <a:off x="4939500" y="982000"/>
            <a:ext cx="3837002" cy="2039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265500" y="255150"/>
            <a:ext cx="4045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>
                <a:latin typeface="Times New Roman"/>
                <a:ea typeface="Times New Roman"/>
                <a:cs typeface="Times New Roman"/>
                <a:sym typeface="Times New Roman"/>
              </a:rPr>
              <a:t>Input</a:t>
            </a:r>
            <a:endParaRPr sz="28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p18"/>
          <p:cNvSpPr txBox="1"/>
          <p:nvPr>
            <p:ph idx="1" type="subTitle"/>
          </p:nvPr>
        </p:nvSpPr>
        <p:spPr>
          <a:xfrm>
            <a:off x="265500" y="4351151"/>
            <a:ext cx="40452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22" name="Google Shape;122;p18"/>
          <p:cNvSpPr txBox="1"/>
          <p:nvPr>
            <p:ph idx="2" type="body"/>
          </p:nvPr>
        </p:nvSpPr>
        <p:spPr>
          <a:xfrm>
            <a:off x="4939500" y="4122850"/>
            <a:ext cx="38370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Machine Returns : 20 taka</a:t>
            </a:r>
            <a:endParaRPr/>
          </a:p>
        </p:txBody>
      </p:sp>
      <p:sp>
        <p:nvSpPr>
          <p:cNvPr id="123" name="Google Shape;123;p18"/>
          <p:cNvSpPr txBox="1"/>
          <p:nvPr>
            <p:ph type="title"/>
          </p:nvPr>
        </p:nvSpPr>
        <p:spPr>
          <a:xfrm>
            <a:off x="4835400" y="255150"/>
            <a:ext cx="4045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</a:t>
            </a:r>
            <a:endParaRPr sz="285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500" y="1265625"/>
            <a:ext cx="3837000" cy="237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038" y="1265626"/>
            <a:ext cx="4136125" cy="3102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265500" y="255150"/>
            <a:ext cx="4045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>
                <a:latin typeface="Times New Roman"/>
                <a:ea typeface="Times New Roman"/>
                <a:cs typeface="Times New Roman"/>
                <a:sym typeface="Times New Roman"/>
              </a:rPr>
              <a:t>Input</a:t>
            </a:r>
            <a:endParaRPr sz="28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Google Shape;131;p19"/>
          <p:cNvSpPr txBox="1"/>
          <p:nvPr>
            <p:ph idx="1" type="subTitle"/>
          </p:nvPr>
        </p:nvSpPr>
        <p:spPr>
          <a:xfrm>
            <a:off x="265500" y="4351151"/>
            <a:ext cx="40452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32" name="Google Shape;132;p19"/>
          <p:cNvSpPr txBox="1"/>
          <p:nvPr>
            <p:ph idx="2" type="body"/>
          </p:nvPr>
        </p:nvSpPr>
        <p:spPr>
          <a:xfrm>
            <a:off x="4939500" y="4122850"/>
            <a:ext cx="38370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Machine Returns : 500 taka</a:t>
            </a:r>
            <a:endParaRPr/>
          </a:p>
        </p:txBody>
      </p:sp>
      <p:sp>
        <p:nvSpPr>
          <p:cNvPr id="133" name="Google Shape;133;p19"/>
          <p:cNvSpPr txBox="1"/>
          <p:nvPr>
            <p:ph type="title"/>
          </p:nvPr>
        </p:nvSpPr>
        <p:spPr>
          <a:xfrm>
            <a:off x="4835400" y="255150"/>
            <a:ext cx="4045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</a:t>
            </a:r>
            <a:endParaRPr sz="285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6550" y="938100"/>
            <a:ext cx="3482892" cy="3146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375" y="936575"/>
            <a:ext cx="4195369" cy="31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265500" y="255150"/>
            <a:ext cx="4045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>
                <a:latin typeface="Times New Roman"/>
                <a:ea typeface="Times New Roman"/>
                <a:cs typeface="Times New Roman"/>
                <a:sym typeface="Times New Roman"/>
              </a:rPr>
              <a:t>Input</a:t>
            </a:r>
            <a:endParaRPr sz="28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20"/>
          <p:cNvSpPr txBox="1"/>
          <p:nvPr>
            <p:ph idx="1" type="subTitle"/>
          </p:nvPr>
        </p:nvSpPr>
        <p:spPr>
          <a:xfrm>
            <a:off x="265500" y="4351151"/>
            <a:ext cx="40452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42" name="Google Shape;142;p20"/>
          <p:cNvSpPr txBox="1"/>
          <p:nvPr>
            <p:ph idx="2" type="body"/>
          </p:nvPr>
        </p:nvSpPr>
        <p:spPr>
          <a:xfrm>
            <a:off x="4939500" y="4122850"/>
            <a:ext cx="38370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Machine Returns : 100 taka</a:t>
            </a:r>
            <a:endParaRPr/>
          </a:p>
        </p:txBody>
      </p:sp>
      <p:sp>
        <p:nvSpPr>
          <p:cNvPr id="143" name="Google Shape;143;p20"/>
          <p:cNvSpPr txBox="1"/>
          <p:nvPr>
            <p:ph type="title"/>
          </p:nvPr>
        </p:nvSpPr>
        <p:spPr>
          <a:xfrm>
            <a:off x="4835400" y="255150"/>
            <a:ext cx="4045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</a:t>
            </a:r>
            <a:endParaRPr sz="285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5400" y="903500"/>
            <a:ext cx="4148924" cy="3163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499" y="899847"/>
            <a:ext cx="4045199" cy="3674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